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nathan Ros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0EBBE1-6C1C-4339-A9B8-47055C4E6AD7}">
  <a:tblStyle styleId="{D40EBBE1-6C1C-4339-A9B8-47055C4E6A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-regular.fntdata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5-22T08:05:54.865">
    <p:pos x="139" y="507"/>
    <p:text>https://www.bitesizelearning.co.uk/resources/double-diamond-design-process-explained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df290dc2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df290dc2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have? Why did we have that? What did we learn? How did we apply it?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Discussion/Demo in class. Never got to the big game prototype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Roman playing games/sketch for mini game (after the low fidelity class)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Sketch of the big game (later)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1bf0ebf5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1bf0ebf5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What are the important parts to show in the prototype</a:t>
            </a:r>
            <a:endParaRPr b="1" sz="18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400"/>
              <a:buFont typeface="Roboto"/>
              <a:buAutoNum type="alphaLcPeriod"/>
            </a:pPr>
            <a:r>
              <a:rPr b="1" lang="en" sz="14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Moscow analysis</a:t>
            </a:r>
            <a:endParaRPr b="1" sz="14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400"/>
              <a:buFont typeface="Roboto"/>
              <a:buAutoNum type="alphaLcPeriod"/>
            </a:pPr>
            <a:r>
              <a:rPr b="1" lang="en" sz="14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Decided one ‘playthrough’ of the game is essential. Horizontal prototype</a:t>
            </a:r>
            <a:endParaRPr b="1" sz="14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What we can achieve using our own knowledge</a:t>
            </a:r>
            <a:endParaRPr b="1" sz="18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How we can make it/ “divide and conquer”</a:t>
            </a:r>
            <a:endParaRPr b="1" sz="18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A3990"/>
              </a:buClr>
              <a:buSzPts val="1800"/>
              <a:buFont typeface="Roboto"/>
              <a:buAutoNum type="arabicPeriod"/>
            </a:pPr>
            <a:r>
              <a:rPr b="1" lang="en" sz="18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What’s the point of this prototype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1bf0ebf5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1bf0ebf5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1bf0ebf5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1bf0ebf5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are using the Web APP? Why we choose these </a:t>
            </a:r>
            <a:r>
              <a:rPr lang="en"/>
              <a:t>tecnologies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1bf0ebf5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1bf0ebf5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1bf0ebf5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1bf0ebf5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1bf0ebf5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1bf0ebf5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eef5c9b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eef5c9b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847cf98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847cf98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1bf0ebf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1bf0ebf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1bf0ebf5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1bf0ebf5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these games work together to achieve the goals we outlined in the begining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1bf0ebf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1bf0ebf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 plays mini game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 gets a token that stored virtually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 goes to big table/map/grid with interface device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User selects location, ‘fires’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small portion of the map is cleared showing collaborative progress of the conference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1bf0ebf5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1bf0ebf5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 would this work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overall map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Fog disappearing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Points of interest with facts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Collaborative effort to clear the fog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How they get tokens to clear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Playing minigames</a:t>
            </a:r>
            <a:endParaRPr sz="1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en"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Boost from participation activities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1bf0ebf5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1bf0ebf5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1bf0ebf5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1bf0ebf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0" y="207650"/>
            <a:ext cx="8520600" cy="22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Collaboration in Conference Game</a:t>
            </a:r>
            <a:endParaRPr b="1" sz="4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11700" y="2872800"/>
            <a:ext cx="8520600" cy="21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Jonathan Ross, Nick Harding, </a:t>
            </a:r>
            <a:r>
              <a:rPr b="1" lang="en"/>
              <a:t>Roman Naumov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 Lab</a:t>
            </a:r>
            <a:r>
              <a:rPr lang="en"/>
              <a:t> students at the University of Canterbury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Christchurch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Zealand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23.05.2024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0" y="33600"/>
            <a:ext cx="6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Low Fidelity</a:t>
            </a:r>
            <a:r>
              <a:rPr b="1" lang="en" sz="2800">
                <a:solidFill>
                  <a:schemeClr val="dk1"/>
                </a:solidFill>
              </a:rPr>
              <a:t> Prototype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4916175" y="688500"/>
            <a:ext cx="4053600" cy="31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Primarily used with the mini games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Discussion in class with paper sketches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Received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feedback on debate structure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Played with friends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Sketched UI to understand function in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community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game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67223">
            <a:off x="1597576" y="1201674"/>
            <a:ext cx="729275" cy="131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49211">
            <a:off x="2725053" y="1227499"/>
            <a:ext cx="931899" cy="167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20564">
            <a:off x="515623" y="2562256"/>
            <a:ext cx="1668177" cy="184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60780">
            <a:off x="2685258" y="3121962"/>
            <a:ext cx="1835929" cy="1290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-52000" y="33600"/>
            <a:ext cx="6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High Fidelity Prototype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00" y="1090663"/>
            <a:ext cx="5779799" cy="28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5892200" y="801600"/>
            <a:ext cx="3077700" cy="31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MoSCoW prioritization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Looked at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achievable in short time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Divide and Conquer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Horizontal Prototype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Show flow of minigame to big game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616500" y="808850"/>
            <a:ext cx="8224200" cy="40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Prototype development stack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Requirements engineering, MoSCoW, Brainstorming, Agile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Low-Fidelity and High-Fidelity prototyping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Technology stack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Full-Stack web-development using AWS (for Mini Games)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Arduino (for physical elements in the Big Game)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Unreal Engine (for digital elements in the Big Game)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Applicable technologies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/>
        </p:nvSpPr>
        <p:spPr>
          <a:xfrm>
            <a:off x="266700" y="800100"/>
            <a:ext cx="3947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Technology stack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" sz="1800">
                <a:solidFill>
                  <a:schemeClr val="dk2"/>
                </a:solidFill>
              </a:rPr>
              <a:t>Amazon Web Services</a:t>
            </a:r>
            <a:r>
              <a:rPr lang="en" sz="1800">
                <a:solidFill>
                  <a:schemeClr val="dk2"/>
                </a:solidFill>
              </a:rPr>
              <a:t> (AWS)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b="1" lang="en" sz="1800">
                <a:solidFill>
                  <a:schemeClr val="dk2"/>
                </a:solidFill>
              </a:rPr>
              <a:t>Web server</a:t>
            </a:r>
            <a:r>
              <a:rPr lang="en" sz="1800">
                <a:solidFill>
                  <a:schemeClr val="dk2"/>
                </a:solidFill>
              </a:rPr>
              <a:t> (Python, Flask, Gunicorn, Nginx)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7078975" y="312425"/>
            <a:ext cx="1950696" cy="1150416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7246625" y="609590"/>
            <a:ext cx="144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Web Server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2827025"/>
            <a:ext cx="1178375" cy="71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5"/>
          <p:cNvCxnSpPr/>
          <p:nvPr/>
        </p:nvCxnSpPr>
        <p:spPr>
          <a:xfrm flipH="1" rot="10800000">
            <a:off x="5798825" y="977100"/>
            <a:ext cx="1218900" cy="5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5"/>
          <p:cNvCxnSpPr/>
          <p:nvPr/>
        </p:nvCxnSpPr>
        <p:spPr>
          <a:xfrm flipH="1" rot="10800000">
            <a:off x="6151225" y="1339750"/>
            <a:ext cx="1141200" cy="57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5"/>
          <p:cNvCxnSpPr/>
          <p:nvPr/>
        </p:nvCxnSpPr>
        <p:spPr>
          <a:xfrm flipH="1" rot="10800000">
            <a:off x="7216150" y="1447925"/>
            <a:ext cx="388500" cy="1036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5"/>
          <p:cNvCxnSpPr/>
          <p:nvPr/>
        </p:nvCxnSpPr>
        <p:spPr>
          <a:xfrm flipH="1" rot="10800000">
            <a:off x="8374375" y="1470775"/>
            <a:ext cx="22800" cy="122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825" y="2598425"/>
            <a:ext cx="1178375" cy="7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825" y="1760225"/>
            <a:ext cx="1178375" cy="7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025" y="769625"/>
            <a:ext cx="1178375" cy="7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28000"/>
            <a:ext cx="2994651" cy="20946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9450" y="2628900"/>
            <a:ext cx="2968745" cy="20946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5"/>
          <p:cNvSpPr txBox="1"/>
          <p:nvPr/>
        </p:nvSpPr>
        <p:spPr>
          <a:xfrm>
            <a:off x="838200" y="40850"/>
            <a:ext cx="47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Mini game prototype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and Arduino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Technology Stack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Arduino (for physical elements in the Big Game)</a:t>
            </a:r>
            <a:endParaRPr/>
          </a:p>
          <a:p>
            <a:pPr indent="-31083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Python, C++ and JSON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Unreal Engine (for digital elements in the Big Game)</a:t>
            </a:r>
            <a:endParaRPr/>
          </a:p>
          <a:p>
            <a:pPr indent="-31083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Blueprints and JSON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Blender (for rapid 3D visual prototype)</a:t>
            </a:r>
            <a:endParaRPr/>
          </a:p>
          <a:p>
            <a:pPr indent="-310832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Python and RenderDoc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520" y="768824"/>
            <a:ext cx="2546877" cy="191762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99050" y="40850"/>
            <a:ext cx="660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Big</a:t>
            </a:r>
            <a:r>
              <a:rPr b="1" lang="en" sz="2800">
                <a:solidFill>
                  <a:schemeClr val="dk1"/>
                </a:solidFill>
              </a:rPr>
              <a:t> game prototype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616500" y="1117050"/>
            <a:ext cx="8224200" cy="3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Ideas that are not implemented in the prototype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More mini games that are asses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Free map of area/bigger area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Interface that is better than </a:t>
            </a:r>
            <a:r>
              <a:rPr lang="en"/>
              <a:t>arduino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Save user data to unique identifiers (amiibo)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Future work/Implementation Plan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/>
        </p:nvSpPr>
        <p:spPr>
          <a:xfrm>
            <a:off x="5509000" y="945550"/>
            <a:ext cx="2895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Thank you!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Any Questions?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205" name="Google Shape;205;p28" title="Spider Man Does Anyone Have Any Neighborhood Questions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50" y="830925"/>
            <a:ext cx="474345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6635250" y="805450"/>
            <a:ext cx="2331000" cy="28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Attempted Workflow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75" y="805450"/>
            <a:ext cx="6280202" cy="35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4418150" y="755100"/>
            <a:ext cx="4076100" cy="36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STEM Conference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100-200 people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time to play games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Lecture area, Workshop Rooms, Poster Sessions, and break tables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Defining The Environment/problem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348" y="870450"/>
            <a:ext cx="2556274" cy="363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How we decided on the priorities of our game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40393" l="60099" r="12197" t="36162"/>
          <a:stretch/>
        </p:blipFill>
        <p:spPr>
          <a:xfrm>
            <a:off x="5715725" y="1576174"/>
            <a:ext cx="3124977" cy="1991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" name="Google Shape;106;p16"/>
          <p:cNvGraphicFramePr/>
          <p:nvPr/>
        </p:nvGraphicFramePr>
        <p:xfrm>
          <a:off x="1177900" y="105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{D40EBBE1-6C1C-4339-A9B8-47055C4E6AD7}</a:tableStyleId>
              </a:tblPr>
              <a:tblGrid>
                <a:gridCol w="1697050"/>
                <a:gridCol w="1697050"/>
              </a:tblGrid>
              <a:tr h="28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Goals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Weight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28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Active Participation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10/10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8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Deeper Social Connections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7/10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4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Knowledge Exchange and Feedback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6/10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44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Safe and Comfortable Environment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8/10</a:t>
                      </a:r>
                      <a:endParaRPr sz="11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Networking and Contact Exchange</a:t>
                      </a:r>
                      <a:endParaRPr sz="11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2/10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Learning and Understanding</a:t>
                      </a:r>
                      <a:endParaRPr sz="1100"/>
                    </a:p>
                  </a:txBody>
                  <a:tcPr marT="63500" marB="63500" marR="63500" marL="6350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1.5/10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" name="Google Shape;107;p16"/>
          <p:cNvSpPr txBox="1"/>
          <p:nvPr/>
        </p:nvSpPr>
        <p:spPr>
          <a:xfrm rot="-3371195">
            <a:off x="-354123" y="1889541"/>
            <a:ext cx="2009739" cy="5719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Primary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 rot="-3277523">
            <a:off x="-311452" y="3573448"/>
            <a:ext cx="2009604" cy="631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Secondary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The Game Concept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75" y="405250"/>
            <a:ext cx="7755650" cy="58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/>
        </p:nvSpPr>
        <p:spPr>
          <a:xfrm>
            <a:off x="0" y="408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Game Flow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00" y="0"/>
            <a:ext cx="6858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4731300" y="656450"/>
            <a:ext cx="3738000" cy="36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Clear the fog from the map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map </a:t>
            </a:r>
            <a:r>
              <a:rPr lang="en"/>
              <a:t>highlighting</a:t>
            </a:r>
            <a:r>
              <a:rPr lang="en"/>
              <a:t> points of interest for the attendees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Collaborative effort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 story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Gathering place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Motivation for returning to social games</a:t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0" y="40850"/>
            <a:ext cx="473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Community Objective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800" y="942350"/>
            <a:ext cx="2607049" cy="162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500" y="2749105"/>
            <a:ext cx="2491652" cy="186874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0" y="1414100"/>
            <a:ext cx="1593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Helldivers 2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57600" y="3297850"/>
            <a:ext cx="16551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Curiosity: What’s inside the Cube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1651500" y="4617850"/>
            <a:ext cx="23535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https://www.wired.com/2012/11/curiosity/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/>
        </p:nvSpPr>
        <p:spPr>
          <a:xfrm>
            <a:off x="0" y="40850"/>
            <a:ext cx="547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Mini Games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4636275" y="550500"/>
            <a:ext cx="4385400" cy="3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Icebreaker style games designed to build comfort and connection between participants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Short games as to not get in the way of regular participation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Scalable for number of attendees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Get tokens for participation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Priority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connection between players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5" y="801200"/>
            <a:ext cx="4454100" cy="3115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5983500" y="1017800"/>
            <a:ext cx="3160500" cy="28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Used AI for started ideas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Independently ideated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Combined with our experience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Expanded using a technological association chart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21886" l="-5969" r="3395" t="20273"/>
          <a:stretch/>
        </p:blipFill>
        <p:spPr>
          <a:xfrm>
            <a:off x="212800" y="1273613"/>
            <a:ext cx="5770701" cy="25962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-52000" y="33600"/>
            <a:ext cx="610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Brainstorming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